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14"/>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8" r:id="rId11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8"/>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varScale="1">
        <p:scale>
          <a:sx n="123" d="100"/>
          <a:sy n="123" d="100"/>
        </p:scale>
        <p:origin x="96" y="1602"/>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notesMaster" Target="notesMasters/notesMaster1.xml"/><Relationship Id="rId119"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2018/1/14</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2018/1/14</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2018/1/14</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2018/1/14</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2018/1/14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2018/1/14</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e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5632311"/>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75440561"/>
              </p:ext>
            </p:extLst>
          </p:nvPr>
        </p:nvGraphicFramePr>
        <p:xfrm>
          <a:off x="836712" y="9468544"/>
          <a:ext cx="3778250" cy="5346700"/>
        </p:xfrm>
        <a:graphic>
          <a:graphicData uri="http://schemas.openxmlformats.org/presentationml/2006/ole">
            <mc:AlternateContent xmlns:mc="http://schemas.openxmlformats.org/markup-compatibility/2006">
              <mc:Choice xmlns:v="urn:schemas-microsoft-com:vml" Requires="v">
                <p:oleObj spid="_x0000_s4111" name="Acrobat Document" r:id="rId4" imgW="3778113" imgH="5346700" progId="AcroExch.Document.DC">
                  <p:embed/>
                </p:oleObj>
              </mc:Choice>
              <mc:Fallback>
                <p:oleObj name="Acrobat Document" r:id="rId4" imgW="3778113" imgH="5346700" progId="AcroExch.Document.DC">
                  <p:embed/>
                  <p:pic>
                    <p:nvPicPr>
                      <p:cNvPr id="0" name=""/>
                      <p:cNvPicPr/>
                      <p:nvPr/>
                    </p:nvPicPr>
                    <p:blipFill>
                      <a:blip r:embed="rId5"/>
                      <a:stretch>
                        <a:fillRect/>
                      </a:stretch>
                    </p:blipFill>
                    <p:spPr>
                      <a:xfrm>
                        <a:off x="836712" y="9468544"/>
                        <a:ext cx="3778250" cy="5346700"/>
                      </a:xfrm>
                      <a:prstGeom prst="rect">
                        <a:avLst/>
                      </a:prstGeom>
                    </p:spPr>
                  </p:pic>
                </p:oleObj>
              </mc:Fallback>
            </mc:AlternateContent>
          </a:graphicData>
        </a:graphic>
      </p:graphicFrame>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4355976"/>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Tree>
    <p:extLst>
      <p:ext uri="{BB962C8B-B14F-4D97-AF65-F5344CB8AC3E}">
        <p14:creationId xmlns:p14="http://schemas.microsoft.com/office/powerpoint/2010/main" val="1415147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876"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11435" y="4930299"/>
            <a:ext cx="9369744" cy="923330"/>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endParaRPr kumimoji="1" lang="ja-JP" altLang="en-US" dirty="0"/>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7596127" y="6335325"/>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307"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9904</TotalTime>
  <Words>21846</Words>
  <Application>Microsoft Office PowerPoint</Application>
  <PresentationFormat>On-screen Show (4:3)</PresentationFormat>
  <Paragraphs>1713</Paragraphs>
  <Slides>112</Slides>
  <Notes>1</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3</vt:i4>
      </vt:variant>
      <vt:variant>
        <vt:lpstr>Slide Titles</vt:lpstr>
      </vt:variant>
      <vt:variant>
        <vt:i4>112</vt:i4>
      </vt:variant>
    </vt:vector>
  </HeadingPairs>
  <TitlesOfParts>
    <vt:vector size="135" baseType="lpstr">
      <vt:lpstr>Arial Unicode MS</vt:lpstr>
      <vt:lpstr>DejaVu Sans Mono</vt:lpstr>
      <vt:lpstr>HGｺﾞｼｯｸM</vt:lpstr>
      <vt:lpstr>HGPｺﾞｼｯｸM</vt:lpstr>
      <vt:lpstr>inherit</vt:lpstr>
      <vt:lpstr>ＭＳ 明朝</vt:lpstr>
      <vt:lpstr>ＭＳ Ｐゴシック</vt:lpstr>
      <vt:lpstr>QualcommOfficeLight</vt:lpstr>
      <vt:lpstr>Roboto</vt:lpstr>
      <vt:lpstr>宋体</vt:lpstr>
      <vt:lpstr>Ubuntu</vt:lpstr>
      <vt:lpstr>新細明體</vt:lpstr>
      <vt:lpstr>Arial</vt:lpstr>
      <vt:lpstr>Calibri</vt:lpstr>
      <vt:lpstr>Cambria Math</vt:lpstr>
      <vt:lpstr>Consolas</vt:lpstr>
      <vt:lpstr>Courier New</vt:lpstr>
      <vt:lpstr>Times</vt:lpstr>
      <vt:lpstr>Times New Roman</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1014</cp:revision>
  <dcterms:created xsi:type="dcterms:W3CDTF">2016-01-14T23:49:10Z</dcterms:created>
  <dcterms:modified xsi:type="dcterms:W3CDTF">2018-01-14T12:38:14Z</dcterms:modified>
</cp:coreProperties>
</file>